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</p:sldIdLst>
  <p:sldSz cx="14401800" cy="28803600"/>
  <p:notesSz cx="6858000" cy="9144000"/>
  <p:defaultTextStyle>
    <a:defPPr>
      <a:defRPr lang="ko-KR"/>
    </a:defPPr>
    <a:lvl1pPr marL="0" algn="l" defTabSz="1963857" rtl="0" eaLnBrk="1" latinLnBrk="1" hangingPunct="1">
      <a:defRPr sz="3900" kern="1200">
        <a:solidFill>
          <a:schemeClr val="tx1"/>
        </a:solidFill>
        <a:latin typeface="+mn-lt"/>
        <a:ea typeface="+mn-ea"/>
        <a:cs typeface="+mn-cs"/>
      </a:defRPr>
    </a:lvl1pPr>
    <a:lvl2pPr marL="981928" algn="l" defTabSz="1963857" rtl="0" eaLnBrk="1" latinLnBrk="1" hangingPunct="1">
      <a:defRPr sz="3900" kern="1200">
        <a:solidFill>
          <a:schemeClr val="tx1"/>
        </a:solidFill>
        <a:latin typeface="+mn-lt"/>
        <a:ea typeface="+mn-ea"/>
        <a:cs typeface="+mn-cs"/>
      </a:defRPr>
    </a:lvl2pPr>
    <a:lvl3pPr marL="1963857" algn="l" defTabSz="1963857" rtl="0" eaLnBrk="1" latinLnBrk="1" hangingPunct="1">
      <a:defRPr sz="3900" kern="1200">
        <a:solidFill>
          <a:schemeClr val="tx1"/>
        </a:solidFill>
        <a:latin typeface="+mn-lt"/>
        <a:ea typeface="+mn-ea"/>
        <a:cs typeface="+mn-cs"/>
      </a:defRPr>
    </a:lvl3pPr>
    <a:lvl4pPr marL="2945785" algn="l" defTabSz="1963857" rtl="0" eaLnBrk="1" latinLnBrk="1" hangingPunct="1">
      <a:defRPr sz="3900" kern="1200">
        <a:solidFill>
          <a:schemeClr val="tx1"/>
        </a:solidFill>
        <a:latin typeface="+mn-lt"/>
        <a:ea typeface="+mn-ea"/>
        <a:cs typeface="+mn-cs"/>
      </a:defRPr>
    </a:lvl4pPr>
    <a:lvl5pPr marL="3927714" algn="l" defTabSz="1963857" rtl="0" eaLnBrk="1" latinLnBrk="1" hangingPunct="1">
      <a:defRPr sz="3900" kern="1200">
        <a:solidFill>
          <a:schemeClr val="tx1"/>
        </a:solidFill>
        <a:latin typeface="+mn-lt"/>
        <a:ea typeface="+mn-ea"/>
        <a:cs typeface="+mn-cs"/>
      </a:defRPr>
    </a:lvl5pPr>
    <a:lvl6pPr marL="4909642" algn="l" defTabSz="1963857" rtl="0" eaLnBrk="1" latinLnBrk="1" hangingPunct="1">
      <a:defRPr sz="3900" kern="1200">
        <a:solidFill>
          <a:schemeClr val="tx1"/>
        </a:solidFill>
        <a:latin typeface="+mn-lt"/>
        <a:ea typeface="+mn-ea"/>
        <a:cs typeface="+mn-cs"/>
      </a:defRPr>
    </a:lvl6pPr>
    <a:lvl7pPr marL="5891571" algn="l" defTabSz="1963857" rtl="0" eaLnBrk="1" latinLnBrk="1" hangingPunct="1">
      <a:defRPr sz="3900" kern="1200">
        <a:solidFill>
          <a:schemeClr val="tx1"/>
        </a:solidFill>
        <a:latin typeface="+mn-lt"/>
        <a:ea typeface="+mn-ea"/>
        <a:cs typeface="+mn-cs"/>
      </a:defRPr>
    </a:lvl7pPr>
    <a:lvl8pPr marL="6873499" algn="l" defTabSz="1963857" rtl="0" eaLnBrk="1" latinLnBrk="1" hangingPunct="1">
      <a:defRPr sz="3900" kern="1200">
        <a:solidFill>
          <a:schemeClr val="tx1"/>
        </a:solidFill>
        <a:latin typeface="+mn-lt"/>
        <a:ea typeface="+mn-ea"/>
        <a:cs typeface="+mn-cs"/>
      </a:defRPr>
    </a:lvl8pPr>
    <a:lvl9pPr marL="7855428" algn="l" defTabSz="1963857" rtl="0" eaLnBrk="1" latinLnBrk="1" hangingPunct="1">
      <a:defRPr sz="3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>
          <p15:clr>
            <a:srgbClr val="A4A3A4"/>
          </p15:clr>
        </p15:guide>
        <p15:guide id="2" pos="4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2" autoAdjust="0"/>
    <p:restoredTop sz="94660"/>
  </p:normalViewPr>
  <p:slideViewPr>
    <p:cSldViewPr>
      <p:cViewPr varScale="1">
        <p:scale>
          <a:sx n="19" d="100"/>
          <a:sy n="19" d="100"/>
        </p:scale>
        <p:origin x="3005" y="154"/>
      </p:cViewPr>
      <p:guideLst>
        <p:guide orient="horz" pos="9072"/>
        <p:guide pos="4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810101" y="22469591"/>
            <a:ext cx="13591699" cy="1000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6888" tIns="123444" rIns="246888" bIns="123444" anchor="t" compatLnSpc="1"/>
          <a:lstStyle/>
          <a:p>
            <a:endParaRPr kumimoji="0" lang="en-US"/>
          </a:p>
        </p:txBody>
      </p:sp>
      <p:sp>
        <p:nvSpPr>
          <p:cNvPr id="29" name="제목 28"/>
          <p:cNvSpPr>
            <a:spLocks noGrp="1"/>
          </p:cNvSpPr>
          <p:nvPr>
            <p:ph type="ctrTitle"/>
          </p:nvPr>
        </p:nvSpPr>
        <p:spPr>
          <a:xfrm>
            <a:off x="600075" y="20384328"/>
            <a:ext cx="13321665" cy="5133975"/>
          </a:xfrm>
        </p:spPr>
        <p:txBody>
          <a:bodyPr anchor="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600075" y="16322040"/>
            <a:ext cx="13321665" cy="3840480"/>
          </a:xfrm>
        </p:spPr>
        <p:txBody>
          <a:bodyPr anchor="b"/>
          <a:lstStyle>
            <a:lvl1pPr marL="0" indent="0" algn="l">
              <a:buNone/>
              <a:defRPr sz="6500">
                <a:solidFill>
                  <a:schemeClr val="tx2">
                    <a:shade val="75000"/>
                  </a:schemeClr>
                </a:solidFill>
              </a:defRPr>
            </a:lvl1pPr>
            <a:lvl2pPr marL="1234440" indent="0" algn="ctr">
              <a:buNone/>
            </a:lvl2pPr>
            <a:lvl3pPr marL="2468880" indent="0" algn="ctr">
              <a:buNone/>
            </a:lvl3pPr>
            <a:lvl4pPr marL="3703320" indent="0" algn="ctr">
              <a:buNone/>
            </a:lvl4pPr>
            <a:lvl5pPr marL="4937760" indent="0" algn="ctr">
              <a:buNone/>
            </a:lvl5pPr>
            <a:lvl6pPr marL="6172200" indent="0" algn="ctr">
              <a:buNone/>
            </a:lvl6pPr>
            <a:lvl7pPr marL="7406640" indent="0" algn="ctr">
              <a:buNone/>
            </a:lvl7pPr>
            <a:lvl8pPr marL="8641080" indent="0" algn="ctr">
              <a:buNone/>
            </a:lvl8pPr>
            <a:lvl9pPr marL="9875520" indent="0" algn="ctr">
              <a:buNone/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16" name="날짜 개체 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>
          <a:xfrm>
            <a:off x="12961620" y="27190598"/>
            <a:ext cx="1195349" cy="1036930"/>
          </a:xfrm>
        </p:spPr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27" name="내용 개체 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25" name="날짜 개체 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>
          <a:xfrm>
            <a:off x="5640705" y="320042"/>
            <a:ext cx="4560570" cy="121348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12961620" y="27190598"/>
            <a:ext cx="1195349" cy="1036930"/>
          </a:xfrm>
        </p:spPr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810101" y="14468591"/>
            <a:ext cx="13591699" cy="1000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6888" tIns="123444" rIns="246888" bIns="123444" anchor="t" compatLnSpc="1"/>
          <a:lstStyle/>
          <a:p>
            <a:endParaRPr kumimoji="0" lang="en-US"/>
          </a:p>
        </p:txBody>
      </p:sp>
      <p:sp>
        <p:nvSpPr>
          <p:cNvPr id="6" name="텍스트 개체 틀 5"/>
          <p:cNvSpPr>
            <a:spLocks noGrp="1"/>
          </p:cNvSpPr>
          <p:nvPr>
            <p:ph type="body" idx="1"/>
          </p:nvPr>
        </p:nvSpPr>
        <p:spPr>
          <a:xfrm>
            <a:off x="600075" y="7040880"/>
            <a:ext cx="13321665" cy="5120640"/>
          </a:xfrm>
        </p:spPr>
        <p:txBody>
          <a:bodyPr anchor="b"/>
          <a:lstStyle>
            <a:lvl1pPr marL="0" indent="0" algn="r">
              <a:buNone/>
              <a:defRPr sz="54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4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9" name="날짜 개체 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6" name="슬라이드 번호 개체 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284248" y="12377759"/>
            <a:ext cx="13681710" cy="497626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제목 19"/>
          <p:cNvSpPr>
            <a:spLocks noGrp="1"/>
          </p:cNvSpPr>
          <p:nvPr>
            <p:ph type="title"/>
          </p:nvPr>
        </p:nvSpPr>
        <p:spPr>
          <a:xfrm>
            <a:off x="475259" y="1920240"/>
            <a:ext cx="13681710" cy="3533242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4" name="내용 개체 틀 13"/>
          <p:cNvSpPr>
            <a:spLocks noGrp="1"/>
          </p:cNvSpPr>
          <p:nvPr>
            <p:ph sz="half" idx="1"/>
          </p:nvPr>
        </p:nvSpPr>
        <p:spPr>
          <a:xfrm>
            <a:off x="480060" y="6720840"/>
            <a:ext cx="6600825" cy="19842480"/>
          </a:xfrm>
        </p:spPr>
        <p:txBody>
          <a:bodyPr/>
          <a:lstStyle>
            <a:lvl1pPr>
              <a:defRPr sz="7600"/>
            </a:lvl1pPr>
            <a:lvl2pPr>
              <a:defRPr sz="6500"/>
            </a:lvl2pPr>
            <a:lvl3pPr>
              <a:defRPr sz="5400"/>
            </a:lvl3pPr>
            <a:lvl4pPr>
              <a:defRPr sz="4900"/>
            </a:lvl4pPr>
            <a:lvl5pPr>
              <a:defRPr sz="49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half" idx="2"/>
          </p:nvPr>
        </p:nvSpPr>
        <p:spPr>
          <a:xfrm>
            <a:off x="7320915" y="6720840"/>
            <a:ext cx="6840855" cy="19842480"/>
          </a:xfrm>
        </p:spPr>
        <p:txBody>
          <a:bodyPr/>
          <a:lstStyle>
            <a:lvl1pPr>
              <a:defRPr sz="7600"/>
            </a:lvl1pPr>
            <a:lvl2pPr>
              <a:defRPr sz="6500"/>
            </a:lvl2pPr>
            <a:lvl3pPr>
              <a:defRPr sz="5400"/>
            </a:lvl3pPr>
            <a:lvl4pPr>
              <a:defRPr sz="4900"/>
            </a:lvl4pPr>
            <a:lvl5pPr>
              <a:defRPr sz="49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21" name="날짜 개체 틀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제목 28"/>
          <p:cNvSpPr>
            <a:spLocks noGrp="1"/>
          </p:cNvSpPr>
          <p:nvPr>
            <p:ph type="title"/>
          </p:nvPr>
        </p:nvSpPr>
        <p:spPr>
          <a:xfrm>
            <a:off x="480060" y="22722840"/>
            <a:ext cx="13561695" cy="370713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43274" y="2800350"/>
            <a:ext cx="6757626" cy="2687000"/>
          </a:xfrm>
        </p:spPr>
        <p:txBody>
          <a:bodyPr anchor="ctr"/>
          <a:lstStyle>
            <a:lvl1pPr marL="0" indent="0">
              <a:buNone/>
              <a:defRPr sz="49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5400" b="1"/>
            </a:lvl2pPr>
            <a:lvl3pPr>
              <a:buNone/>
              <a:defRPr sz="4900" b="1"/>
            </a:lvl3pPr>
            <a:lvl4pPr>
              <a:buNone/>
              <a:defRPr sz="4300" b="1"/>
            </a:lvl4pPr>
            <a:lvl5pPr>
              <a:buNone/>
              <a:defRPr sz="43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25" name="텍스트 개체 틀 24"/>
          <p:cNvSpPr>
            <a:spLocks noGrp="1"/>
          </p:cNvSpPr>
          <p:nvPr>
            <p:ph type="body" sz="half" idx="3"/>
          </p:nvPr>
        </p:nvSpPr>
        <p:spPr>
          <a:xfrm>
            <a:off x="7315915" y="2800350"/>
            <a:ext cx="6760280" cy="2687000"/>
          </a:xfrm>
        </p:spPr>
        <p:txBody>
          <a:bodyPr anchor="ctr"/>
          <a:lstStyle>
            <a:lvl1pPr marL="0" indent="0">
              <a:buNone/>
              <a:defRPr sz="49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5400" b="1"/>
            </a:lvl2pPr>
            <a:lvl3pPr>
              <a:buNone/>
              <a:defRPr sz="4900" b="1"/>
            </a:lvl3pPr>
            <a:lvl4pPr>
              <a:buNone/>
              <a:defRPr sz="4300" b="1"/>
            </a:lvl4pPr>
            <a:lvl5pPr>
              <a:buNone/>
              <a:defRPr sz="43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43274" y="5527357"/>
            <a:ext cx="6757626" cy="16555405"/>
          </a:xfrm>
        </p:spPr>
        <p:txBody>
          <a:bodyPr/>
          <a:lstStyle>
            <a:lvl1pPr>
              <a:defRPr sz="6500"/>
            </a:lvl1pPr>
            <a:lvl2pPr>
              <a:defRPr sz="5400"/>
            </a:lvl2pPr>
            <a:lvl3pPr>
              <a:defRPr sz="49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28" name="내용 개체 틀 27"/>
          <p:cNvSpPr>
            <a:spLocks noGrp="1"/>
          </p:cNvSpPr>
          <p:nvPr>
            <p:ph sz="quarter" idx="4"/>
          </p:nvPr>
        </p:nvSpPr>
        <p:spPr>
          <a:xfrm>
            <a:off x="7321750" y="5527357"/>
            <a:ext cx="6754444" cy="16555405"/>
          </a:xfrm>
        </p:spPr>
        <p:txBody>
          <a:bodyPr/>
          <a:lstStyle>
            <a:lvl1pPr>
              <a:defRPr sz="6500"/>
            </a:lvl1pPr>
            <a:lvl2pPr>
              <a:defRPr sz="5400"/>
            </a:lvl2pPr>
            <a:lvl3pPr>
              <a:defRPr sz="49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2961620" y="27203400"/>
            <a:ext cx="1200150" cy="1036930"/>
          </a:xfrm>
        </p:spPr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10101" y="25283162"/>
            <a:ext cx="13591699" cy="1000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6888" tIns="123444" rIns="246888" bIns="123444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29"/>
          <p:cNvSpPr>
            <a:spLocks noGrp="1"/>
          </p:cNvSpPr>
          <p:nvPr>
            <p:ph type="title"/>
          </p:nvPr>
        </p:nvSpPr>
        <p:spPr>
          <a:xfrm>
            <a:off x="475259" y="1920240"/>
            <a:ext cx="13681710" cy="3533242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21" name="바닥글 개체 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24" name="바닥글 개체 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810101" y="24566294"/>
            <a:ext cx="13591699" cy="1000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6888" tIns="123444" rIns="246888" bIns="123444" anchor="t" compatLnSpc="1"/>
          <a:lstStyle/>
          <a:p>
            <a:endParaRPr kumimoji="0" lang="en-US"/>
          </a:p>
        </p:txBody>
      </p:sp>
      <p:sp>
        <p:nvSpPr>
          <p:cNvPr id="12" name="제목 11"/>
          <p:cNvSpPr>
            <a:spLocks noGrp="1"/>
          </p:cNvSpPr>
          <p:nvPr>
            <p:ph type="title"/>
          </p:nvPr>
        </p:nvSpPr>
        <p:spPr>
          <a:xfrm>
            <a:off x="720090" y="23042880"/>
            <a:ext cx="13321665" cy="2186940"/>
          </a:xfrm>
        </p:spPr>
        <p:txBody>
          <a:bodyPr anchor="ctr"/>
          <a:lstStyle>
            <a:lvl1pPr algn="l">
              <a:buNone/>
              <a:defRPr sz="54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26" name="텍스트 개체 틀 25"/>
          <p:cNvSpPr>
            <a:spLocks noGrp="1"/>
          </p:cNvSpPr>
          <p:nvPr>
            <p:ph type="body" idx="2"/>
          </p:nvPr>
        </p:nvSpPr>
        <p:spPr>
          <a:xfrm>
            <a:off x="720091" y="2560320"/>
            <a:ext cx="4738093" cy="20162520"/>
          </a:xfrm>
        </p:spPr>
        <p:txBody>
          <a:bodyPr/>
          <a:lstStyle>
            <a:lvl1pPr marL="0" indent="0">
              <a:buNone/>
              <a:defRPr sz="3800"/>
            </a:lvl1pPr>
            <a:lvl2pPr>
              <a:buNone/>
              <a:defRPr sz="3200"/>
            </a:lvl2pPr>
            <a:lvl3pPr>
              <a:buNone/>
              <a:defRPr sz="2700"/>
            </a:lvl3pPr>
            <a:lvl4pPr>
              <a:buNone/>
              <a:defRPr sz="2400"/>
            </a:lvl4pPr>
            <a:lvl5pPr>
              <a:buNone/>
              <a:defRPr sz="24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4" name="내용 개체 틀 13"/>
          <p:cNvSpPr>
            <a:spLocks noGrp="1"/>
          </p:cNvSpPr>
          <p:nvPr>
            <p:ph sz="half" idx="1"/>
          </p:nvPr>
        </p:nvSpPr>
        <p:spPr>
          <a:xfrm>
            <a:off x="5630704" y="2560320"/>
            <a:ext cx="8411051" cy="20162520"/>
          </a:xfrm>
        </p:spPr>
        <p:txBody>
          <a:bodyPr/>
          <a:lstStyle>
            <a:lvl1pPr>
              <a:defRPr sz="8600"/>
            </a:lvl1pPr>
            <a:lvl2pPr>
              <a:defRPr sz="7600"/>
            </a:lvl2pPr>
            <a:lvl3pPr>
              <a:defRPr sz="6500"/>
            </a:lvl3pPr>
            <a:lvl4pPr>
              <a:defRPr sz="5400"/>
            </a:lvl4pPr>
            <a:lvl5pPr>
              <a:defRPr sz="54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25" name="날짜 개체 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29" name="바닥글 개체 틀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그림 개체 틀 12"/>
          <p:cNvSpPr>
            <a:spLocks noGrp="1"/>
          </p:cNvSpPr>
          <p:nvPr>
            <p:ph type="pic" idx="1"/>
          </p:nvPr>
        </p:nvSpPr>
        <p:spPr>
          <a:xfrm>
            <a:off x="5520690" y="2589863"/>
            <a:ext cx="7920990" cy="1536192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8600"/>
            </a:lvl1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7" name="제목 16"/>
          <p:cNvSpPr>
            <a:spLocks noGrp="1"/>
          </p:cNvSpPr>
          <p:nvPr>
            <p:ph type="title"/>
          </p:nvPr>
        </p:nvSpPr>
        <p:spPr>
          <a:xfrm>
            <a:off x="600075" y="20973792"/>
            <a:ext cx="9241155" cy="2193610"/>
          </a:xfrm>
        </p:spPr>
        <p:txBody>
          <a:bodyPr anchor="ctr"/>
          <a:lstStyle>
            <a:lvl1pPr algn="l">
              <a:buNone/>
              <a:defRPr sz="54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half" idx="2"/>
          </p:nvPr>
        </p:nvSpPr>
        <p:spPr>
          <a:xfrm>
            <a:off x="600075" y="23239516"/>
            <a:ext cx="9241155" cy="3227070"/>
          </a:xfrm>
        </p:spPr>
        <p:txBody>
          <a:bodyPr lIns="296266" tIns="0"/>
          <a:lstStyle>
            <a:lvl1pPr marL="0" indent="0">
              <a:buNone/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801350" y="2306961"/>
            <a:ext cx="2880360" cy="24576405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720090" y="2306961"/>
            <a:ext cx="9841230" cy="24576405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810101" y="4413774"/>
            <a:ext cx="13591699" cy="1000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6888" tIns="123444" rIns="246888" bIns="123444" anchor="t" compatLnSpc="1"/>
          <a:lstStyle/>
          <a:p>
            <a:endParaRPr kumimoji="0" 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idx="1"/>
          </p:nvPr>
        </p:nvSpPr>
        <p:spPr>
          <a:xfrm>
            <a:off x="480060" y="6527482"/>
            <a:ext cx="13681710" cy="19009045"/>
          </a:xfrm>
          <a:prstGeom prst="rect">
            <a:avLst/>
          </a:prstGeom>
        </p:spPr>
        <p:txBody>
          <a:bodyPr vert="horz" lIns="246888" tIns="123444" rIns="246888" bIns="123444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1" name="날짜 개체 틀 10"/>
          <p:cNvSpPr>
            <a:spLocks noGrp="1"/>
          </p:cNvSpPr>
          <p:nvPr>
            <p:ph type="dt" sz="half" idx="2"/>
          </p:nvPr>
        </p:nvSpPr>
        <p:spPr>
          <a:xfrm>
            <a:off x="10201275" y="320042"/>
            <a:ext cx="3960495" cy="1213485"/>
          </a:xfrm>
          <a:prstGeom prst="rect">
            <a:avLst/>
          </a:prstGeom>
        </p:spPr>
        <p:txBody>
          <a:bodyPr vert="horz" lIns="246888" tIns="123444" rIns="246888" bIns="123444"/>
          <a:lstStyle>
            <a:lvl1pPr algn="l" eaLnBrk="1" latinLnBrk="0" hangingPunct="1">
              <a:defRPr kumimoji="0" sz="3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5190B86-AA8D-4410-91E6-416A7C0A1172}" type="datetimeFigureOut">
              <a:rPr lang="ko-KR" altLang="en-US" smtClean="0"/>
              <a:t>2021-08-02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3"/>
          </p:nvPr>
        </p:nvSpPr>
        <p:spPr>
          <a:xfrm>
            <a:off x="4920615" y="320042"/>
            <a:ext cx="5280660" cy="1213485"/>
          </a:xfrm>
          <a:prstGeom prst="rect">
            <a:avLst/>
          </a:prstGeom>
        </p:spPr>
        <p:txBody>
          <a:bodyPr vert="horz" lIns="246888" tIns="123444" rIns="246888" bIns="123444"/>
          <a:lstStyle>
            <a:lvl1pPr algn="r" eaLnBrk="1" latinLnBrk="0" hangingPunct="1">
              <a:defRPr kumimoji="0" sz="3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12961620" y="27203402"/>
            <a:ext cx="1200150" cy="1026795"/>
          </a:xfrm>
          <a:prstGeom prst="rect">
            <a:avLst/>
          </a:prstGeom>
        </p:spPr>
        <p:txBody>
          <a:bodyPr vert="horz" lIns="246888" tIns="123444" rIns="246888" bIns="123444"/>
          <a:lstStyle>
            <a:lvl1pPr algn="r" eaLnBrk="1" latinLnBrk="0" hangingPunct="1">
              <a:defRPr kumimoji="0" sz="3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D5A19AD-C5A8-4E0B-97E2-F184166271D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제목 개체 틀 9"/>
          <p:cNvSpPr>
            <a:spLocks noGrp="1"/>
          </p:cNvSpPr>
          <p:nvPr>
            <p:ph type="title"/>
          </p:nvPr>
        </p:nvSpPr>
        <p:spPr>
          <a:xfrm>
            <a:off x="480060" y="1920240"/>
            <a:ext cx="13681710" cy="3520440"/>
          </a:xfrm>
          <a:prstGeom prst="rect">
            <a:avLst/>
          </a:prstGeom>
        </p:spPr>
        <p:txBody>
          <a:bodyPr vert="horz" lIns="246888" tIns="123444" rIns="246888" bIns="123444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10101" y="4413774"/>
            <a:ext cx="13591699" cy="1000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6888" tIns="123444" rIns="246888" bIns="123444" anchor="t" compatLnSpc="1"/>
          <a:lstStyle/>
          <a:p>
            <a:endParaRPr kumimoji="0" lang="en-US"/>
          </a:p>
        </p:txBody>
      </p:sp>
      <p:sp>
        <p:nvSpPr>
          <p:cNvPr id="12" name="직선 연결선 11"/>
          <p:cNvSpPr>
            <a:spLocks noChangeShapeType="1"/>
          </p:cNvSpPr>
          <p:nvPr/>
        </p:nvSpPr>
        <p:spPr bwMode="auto">
          <a:xfrm>
            <a:off x="810101" y="4443543"/>
            <a:ext cx="13591699" cy="1000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6888" tIns="123444" rIns="246888" bIns="123444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97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925830" indent="-92583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8600" kern="1200">
          <a:solidFill>
            <a:schemeClr val="tx2"/>
          </a:solidFill>
          <a:latin typeface="+mn-lt"/>
          <a:ea typeface="+mn-ea"/>
          <a:cs typeface="+mn-cs"/>
        </a:defRPr>
      </a:lvl1pPr>
      <a:lvl2pPr marL="2005965" indent="-771525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7600" kern="1200">
          <a:solidFill>
            <a:schemeClr val="tx2"/>
          </a:solidFill>
          <a:latin typeface="+mn-lt"/>
          <a:ea typeface="+mn-ea"/>
          <a:cs typeface="+mn-cs"/>
        </a:defRPr>
      </a:lvl2pPr>
      <a:lvl3pPr marL="3086100" indent="-61722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6500" kern="1200">
          <a:solidFill>
            <a:schemeClr val="tx2"/>
          </a:solidFill>
          <a:latin typeface="+mn-lt"/>
          <a:ea typeface="+mn-ea"/>
          <a:cs typeface="+mn-cs"/>
        </a:defRPr>
      </a:lvl3pPr>
      <a:lvl4pPr marL="4320540" indent="-61722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5400" kern="1200">
          <a:solidFill>
            <a:schemeClr val="tx2"/>
          </a:solidFill>
          <a:latin typeface="+mn-lt"/>
          <a:ea typeface="+mn-ea"/>
          <a:cs typeface="+mn-cs"/>
        </a:defRPr>
      </a:lvl4pPr>
      <a:lvl5pPr marL="5554980" indent="-61722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4900" kern="1200">
          <a:solidFill>
            <a:schemeClr val="tx2"/>
          </a:solidFill>
          <a:latin typeface="+mn-lt"/>
          <a:ea typeface="+mn-ea"/>
          <a:cs typeface="+mn-cs"/>
        </a:defRPr>
      </a:lvl5pPr>
      <a:lvl6pPr marL="6789420" indent="-61722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4900" kern="1200">
          <a:solidFill>
            <a:schemeClr val="tx2"/>
          </a:solidFill>
          <a:latin typeface="+mn-lt"/>
          <a:ea typeface="+mn-ea"/>
          <a:cs typeface="+mn-cs"/>
        </a:defRPr>
      </a:lvl6pPr>
      <a:lvl7pPr marL="8023860" indent="-61722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4300" kern="1200">
          <a:solidFill>
            <a:schemeClr val="tx2"/>
          </a:solidFill>
          <a:latin typeface="+mn-lt"/>
          <a:ea typeface="+mn-ea"/>
          <a:cs typeface="+mn-cs"/>
        </a:defRPr>
      </a:lvl7pPr>
      <a:lvl8pPr marL="9258300" indent="-61722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43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10492740" indent="-61722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38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46888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70332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6172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740664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864108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987552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48172" y="4874384"/>
            <a:ext cx="13033448" cy="81851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196386" tIns="98193" rIns="196386" bIns="98193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sz="36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36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초대의 글 </a:t>
            </a:r>
            <a:r>
              <a:rPr lang="en-US" altLang="ko-KR" sz="36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</a:p>
          <a:p>
            <a:pPr fontAlgn="base">
              <a:lnSpc>
                <a:spcPct val="150000"/>
              </a:lnSpc>
            </a:pPr>
            <a:r>
              <a:rPr lang="en-US" altLang="ko-KR" sz="3200" b="1" dirty="0"/>
              <a:t>   (</a:t>
            </a:r>
            <a:r>
              <a:rPr lang="ko-KR" altLang="en-US" sz="3200" b="1" dirty="0"/>
              <a:t>사</a:t>
            </a:r>
            <a:r>
              <a:rPr lang="en-US" altLang="ko-KR" sz="3200" b="1" dirty="0"/>
              <a:t>)</a:t>
            </a:r>
            <a:r>
              <a:rPr lang="ko-KR" altLang="en-US" sz="3200" b="1" dirty="0"/>
              <a:t>문화재방재학회는 </a:t>
            </a:r>
            <a:r>
              <a:rPr lang="en-US" altLang="ko-KR" sz="3200" b="1" dirty="0"/>
              <a:t>2021</a:t>
            </a:r>
            <a:r>
              <a:rPr lang="ko-KR" altLang="en-US" sz="3200" b="1" dirty="0"/>
              <a:t>년 </a:t>
            </a:r>
            <a:r>
              <a:rPr lang="en-US" altLang="ko-KR" sz="3200" b="1" dirty="0"/>
              <a:t>9</a:t>
            </a:r>
            <a:r>
              <a:rPr lang="ko-KR" altLang="en-US" sz="3200" b="1" dirty="0"/>
              <a:t>월 </a:t>
            </a:r>
            <a:r>
              <a:rPr lang="en-US" altLang="ko-KR" sz="3200" b="1" dirty="0"/>
              <a:t>9</a:t>
            </a:r>
            <a:r>
              <a:rPr lang="ko-KR" altLang="en-US" sz="3200" b="1" dirty="0"/>
              <a:t>일부터 </a:t>
            </a:r>
            <a:r>
              <a:rPr lang="en-US" altLang="ko-KR" sz="3200" b="1" dirty="0"/>
              <a:t>2</a:t>
            </a:r>
            <a:r>
              <a:rPr lang="ko-KR" altLang="en-US" sz="3200" b="1" dirty="0"/>
              <a:t>일간 </a:t>
            </a:r>
            <a:r>
              <a:rPr lang="ko-KR" altLang="en-US" sz="3200" b="1" dirty="0" err="1"/>
              <a:t>경주화백컨벤션센터</a:t>
            </a:r>
            <a:r>
              <a:rPr lang="en-US" altLang="ko-KR" sz="3200" b="1" dirty="0"/>
              <a:t>(HICO)</a:t>
            </a:r>
            <a:r>
              <a:rPr lang="ko-KR" altLang="en-US" sz="3200" b="1" dirty="0"/>
              <a:t>에서 문화재방재 심포지엄과 학술대회를 개최합니다</a:t>
            </a:r>
            <a:r>
              <a:rPr lang="en-US" altLang="ko-KR" sz="3200" b="1" dirty="0"/>
              <a:t>. </a:t>
            </a:r>
          </a:p>
          <a:p>
            <a:pPr fontAlgn="base">
              <a:lnSpc>
                <a:spcPct val="150000"/>
              </a:lnSpc>
            </a:pPr>
            <a:r>
              <a:rPr lang="ko-KR" altLang="en-US" sz="3200" b="1" dirty="0"/>
              <a:t>   이번 행사는 코로나</a:t>
            </a:r>
            <a:r>
              <a:rPr lang="en-US" altLang="ko-KR" sz="3200" b="1" dirty="0"/>
              <a:t>19</a:t>
            </a:r>
            <a:r>
              <a:rPr lang="ko-KR" altLang="en-US" sz="3200" b="1" dirty="0"/>
              <a:t>의 상황 속에 방역수칙을 준수하면서 문화재방재와 관련한 대면</a:t>
            </a:r>
            <a:r>
              <a:rPr lang="en-US" altLang="ko-KR" sz="3200" b="1" dirty="0"/>
              <a:t>, </a:t>
            </a:r>
            <a:r>
              <a:rPr lang="ko-KR" altLang="en-US" sz="3200" b="1" dirty="0"/>
              <a:t>비대면 학술대회를 개최하여 문화재방재분야의 정보공유를 위한 기회로 마련하고자 합니다</a:t>
            </a:r>
            <a:r>
              <a:rPr lang="en-US" altLang="ko-KR" sz="3200" b="1" dirty="0"/>
              <a:t>.</a:t>
            </a:r>
            <a:endParaRPr lang="ko-KR" altLang="en-US" sz="3200" b="1" dirty="0"/>
          </a:p>
          <a:p>
            <a:pPr fontAlgn="base">
              <a:lnSpc>
                <a:spcPct val="150000"/>
              </a:lnSpc>
            </a:pPr>
            <a:r>
              <a:rPr lang="ko-KR" altLang="en-US" sz="3200" b="1" dirty="0"/>
              <a:t>   바쁘시겠지만 회원 여러분의 많은 참석을 </a:t>
            </a:r>
            <a:r>
              <a:rPr lang="ko-KR" altLang="en-US" sz="3200" b="1" dirty="0" err="1"/>
              <a:t>부탁드리며</a:t>
            </a:r>
            <a:r>
              <a:rPr lang="ko-KR" altLang="en-US" sz="3200" b="1" dirty="0"/>
              <a:t> 방역수칙 등 최선을 다해 준비하겠습니다</a:t>
            </a:r>
            <a:r>
              <a:rPr lang="en-US" altLang="ko-KR" sz="3200" b="1" dirty="0"/>
              <a:t>.  </a:t>
            </a:r>
            <a:r>
              <a:rPr lang="ko-KR" altLang="en-US" sz="3200" b="1" dirty="0"/>
              <a:t>감사합니다</a:t>
            </a:r>
            <a:r>
              <a:rPr lang="en-US" altLang="ko-KR" sz="3200" b="1" dirty="0"/>
              <a:t>. </a:t>
            </a:r>
            <a:endParaRPr lang="ko-KR" altLang="en-US" sz="3200" b="1" dirty="0"/>
          </a:p>
          <a:p>
            <a:pPr fontAlgn="base">
              <a:lnSpc>
                <a:spcPct val="200000"/>
              </a:lnSpc>
            </a:pPr>
            <a:endParaRPr lang="en-US" altLang="ko-KR" sz="105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r" fontAlgn="base" latinLnBrk="0">
              <a:lnSpc>
                <a:spcPct val="150000"/>
              </a:lnSpc>
            </a:pPr>
            <a:r>
              <a:rPr lang="ko-KR" altLang="en-US" sz="3000" b="1" dirty="0">
                <a:latin typeface="굴림" panose="020B0600000101010101" pitchFamily="50" charset="-127"/>
                <a:ea typeface="굴림" panose="020B0600000101010101" pitchFamily="50" charset="-127"/>
              </a:rPr>
              <a:t>문화재방재학회  회장</a:t>
            </a:r>
          </a:p>
          <a:p>
            <a:pPr algn="r" fontAlgn="base" latinLnBrk="0">
              <a:lnSpc>
                <a:spcPct val="150000"/>
              </a:lnSpc>
            </a:pPr>
            <a:r>
              <a:rPr lang="ko-KR" altLang="en-US" sz="3000" b="1" dirty="0">
                <a:latin typeface="굴림" panose="020B0600000101010101" pitchFamily="50" charset="-127"/>
                <a:ea typeface="굴림" panose="020B0600000101010101" pitchFamily="50" charset="-127"/>
              </a:rPr>
              <a:t>   백 민 호</a:t>
            </a:r>
            <a:r>
              <a:rPr lang="en-US" altLang="ko-KR" sz="3000" b="1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3000" b="1" dirty="0">
                <a:latin typeface="굴림" panose="020B0600000101010101" pitchFamily="50" charset="-127"/>
                <a:ea typeface="굴림" panose="020B0600000101010101" pitchFamily="50" charset="-127"/>
              </a:rPr>
              <a:t>강원대교수</a:t>
            </a:r>
            <a:r>
              <a:rPr lang="en-US" altLang="ko-KR" sz="3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3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452478"/>
            <a:ext cx="14401800" cy="2968293"/>
          </a:xfrm>
          <a:prstGeom prst="rect">
            <a:avLst/>
          </a:prstGeom>
          <a:noFill/>
        </p:spPr>
        <p:txBody>
          <a:bodyPr wrap="square" lIns="196386" tIns="98193" rIns="196386" bIns="98193" rtlCol="0">
            <a:spAutoFit/>
          </a:bodyPr>
          <a:lstStyle/>
          <a:p>
            <a:pPr algn="ctr"/>
            <a:r>
              <a:rPr lang="en-US" altLang="ko-KR" sz="6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2021</a:t>
            </a:r>
            <a:r>
              <a:rPr lang="ko-KR" altLang="en-US" sz="6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문화재방재학회 심포지엄 및 </a:t>
            </a:r>
            <a:endParaRPr lang="en-US" altLang="ko-KR" sz="6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6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학술대회 안내</a:t>
            </a:r>
          </a:p>
          <a:p>
            <a:pPr algn="ctr"/>
            <a:endParaRPr lang="ko-KR" altLang="en-US" sz="6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stA="45000" endPos="65000" dist="12700" dir="5400000" sy="-100000" algn="bl" rotWithShape="0"/>
              </a:effectLst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3089" y="200"/>
            <a:ext cx="2866603" cy="122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9"/>
          <a:stretch/>
        </p:blipFill>
        <p:spPr bwMode="auto">
          <a:xfrm>
            <a:off x="796406" y="21386576"/>
            <a:ext cx="12741198" cy="703438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648172" y="13321680"/>
            <a:ext cx="13033448" cy="78436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3600" dirty="0">
                <a:latin typeface="+mn-ea"/>
              </a:rPr>
              <a:t>■ </a:t>
            </a:r>
            <a:r>
              <a:rPr lang="ko-KR" altLang="en-US" sz="3600" b="1" dirty="0">
                <a:latin typeface="+mn-ea"/>
              </a:rPr>
              <a:t>심포지엄 개요</a:t>
            </a:r>
          </a:p>
          <a:p>
            <a:pPr fontAlgn="base">
              <a:lnSpc>
                <a:spcPct val="150000"/>
              </a:lnSpc>
            </a:pPr>
            <a:r>
              <a:rPr lang="ko-KR" altLang="en-US" sz="3600" b="1" dirty="0">
                <a:latin typeface="+mn-ea"/>
              </a:rPr>
              <a:t>    </a:t>
            </a:r>
            <a:r>
              <a:rPr lang="ko-KR" altLang="en-US" sz="3000" b="1" dirty="0">
                <a:latin typeface="+mn-ea"/>
              </a:rPr>
              <a:t>일시 </a:t>
            </a:r>
            <a:r>
              <a:rPr lang="en-US" altLang="ko-KR" sz="3000" b="1" dirty="0">
                <a:latin typeface="+mn-ea"/>
              </a:rPr>
              <a:t>: 2021</a:t>
            </a:r>
            <a:r>
              <a:rPr lang="ko-KR" altLang="en-US" sz="3000" b="1" dirty="0">
                <a:latin typeface="+mn-ea"/>
              </a:rPr>
              <a:t>년 </a:t>
            </a:r>
            <a:r>
              <a:rPr lang="en-US" altLang="ko-KR" sz="3000" b="1" dirty="0">
                <a:latin typeface="+mn-ea"/>
              </a:rPr>
              <a:t>9</a:t>
            </a:r>
            <a:r>
              <a:rPr lang="ko-KR" altLang="en-US" sz="3000" b="1" dirty="0">
                <a:latin typeface="+mn-ea"/>
              </a:rPr>
              <a:t>월 </a:t>
            </a:r>
            <a:r>
              <a:rPr lang="en-US" altLang="ko-KR" sz="3000" b="1" dirty="0">
                <a:latin typeface="+mn-ea"/>
              </a:rPr>
              <a:t>9</a:t>
            </a:r>
            <a:r>
              <a:rPr lang="ko-KR" altLang="en-US" sz="3000" b="1" dirty="0">
                <a:latin typeface="+mn-ea"/>
              </a:rPr>
              <a:t>일</a:t>
            </a:r>
            <a:r>
              <a:rPr lang="en-US" altLang="ko-KR" sz="3000" b="1" dirty="0">
                <a:latin typeface="+mn-ea"/>
              </a:rPr>
              <a:t>(</a:t>
            </a:r>
            <a:r>
              <a:rPr lang="ko-KR" altLang="en-US" sz="3000" b="1" dirty="0">
                <a:latin typeface="+mn-ea"/>
              </a:rPr>
              <a:t>목</a:t>
            </a:r>
            <a:r>
              <a:rPr lang="en-US" altLang="ko-KR" sz="3000" b="1" dirty="0">
                <a:latin typeface="+mn-ea"/>
              </a:rPr>
              <a:t>) 13:00 ~ 17:00</a:t>
            </a:r>
            <a:endParaRPr lang="ko-KR" altLang="en-US" sz="30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3000" b="1" dirty="0">
                <a:latin typeface="+mn-ea"/>
              </a:rPr>
              <a:t>     장소 </a:t>
            </a:r>
            <a:r>
              <a:rPr lang="en-US" altLang="ko-KR" sz="3000" b="1" dirty="0">
                <a:latin typeface="+mn-ea"/>
              </a:rPr>
              <a:t>: </a:t>
            </a:r>
            <a:r>
              <a:rPr lang="ko-KR" altLang="en-US" sz="3000" b="1" dirty="0" err="1">
                <a:latin typeface="+mn-ea"/>
              </a:rPr>
              <a:t>경주화백컨벤션센터</a:t>
            </a:r>
            <a:r>
              <a:rPr lang="en-US" altLang="ko-KR" sz="3000" b="1" dirty="0">
                <a:latin typeface="+mn-ea"/>
              </a:rPr>
              <a:t>(HICO) 1</a:t>
            </a:r>
            <a:r>
              <a:rPr lang="ko-KR" altLang="en-US" sz="3000" b="1" dirty="0">
                <a:latin typeface="+mn-ea"/>
              </a:rPr>
              <a:t>층</a:t>
            </a:r>
          </a:p>
          <a:p>
            <a:pPr fontAlgn="base">
              <a:lnSpc>
                <a:spcPct val="150000"/>
              </a:lnSpc>
            </a:pPr>
            <a:r>
              <a:rPr lang="ko-KR" altLang="en-US" sz="3000" b="1" dirty="0">
                <a:latin typeface="+mn-ea"/>
              </a:rPr>
              <a:t>     주최</a:t>
            </a:r>
            <a:r>
              <a:rPr lang="en-US" altLang="ko-KR" sz="3000" b="1" dirty="0">
                <a:latin typeface="+mn-ea"/>
              </a:rPr>
              <a:t>/ </a:t>
            </a:r>
            <a:r>
              <a:rPr lang="ko-KR" altLang="en-US" sz="3000" b="1" dirty="0">
                <a:latin typeface="+mn-ea"/>
              </a:rPr>
              <a:t>주관 </a:t>
            </a:r>
            <a:r>
              <a:rPr lang="en-US" altLang="ko-KR" sz="3000" b="1" dirty="0">
                <a:latin typeface="+mn-ea"/>
              </a:rPr>
              <a:t>: </a:t>
            </a:r>
            <a:r>
              <a:rPr lang="ko-KR" altLang="en-US" sz="3000" b="1" dirty="0">
                <a:latin typeface="+mn-ea"/>
              </a:rPr>
              <a:t>국립문화재연구소</a:t>
            </a:r>
            <a:r>
              <a:rPr lang="en-US" altLang="ko-KR" sz="3000" b="1" dirty="0">
                <a:latin typeface="+mn-ea"/>
              </a:rPr>
              <a:t>, (</a:t>
            </a:r>
            <a:r>
              <a:rPr lang="ko-KR" altLang="en-US" sz="3000" b="1" dirty="0">
                <a:latin typeface="+mn-ea"/>
              </a:rPr>
              <a:t>사</a:t>
            </a:r>
            <a:r>
              <a:rPr lang="en-US" altLang="ko-KR" sz="3000" b="1" dirty="0">
                <a:latin typeface="+mn-ea"/>
              </a:rPr>
              <a:t>)</a:t>
            </a:r>
            <a:r>
              <a:rPr lang="ko-KR" altLang="en-US" sz="3000" b="1" dirty="0">
                <a:latin typeface="+mn-ea"/>
              </a:rPr>
              <a:t>문화재방재학회</a:t>
            </a:r>
            <a:endParaRPr lang="en-US" altLang="ko-KR" sz="30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endParaRPr lang="ko-KR" altLang="en-US" sz="24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3600" b="1" dirty="0">
                <a:latin typeface="+mn-ea"/>
              </a:rPr>
              <a:t>■ 학술대회 개요</a:t>
            </a:r>
          </a:p>
          <a:p>
            <a:pPr fontAlgn="base">
              <a:lnSpc>
                <a:spcPct val="150000"/>
              </a:lnSpc>
            </a:pPr>
            <a:r>
              <a:rPr lang="ko-KR" altLang="en-US" sz="3000" b="1" dirty="0">
                <a:latin typeface="+mn-ea"/>
              </a:rPr>
              <a:t>     일시 </a:t>
            </a:r>
            <a:r>
              <a:rPr lang="en-US" altLang="ko-KR" sz="3000" b="1" dirty="0">
                <a:latin typeface="+mn-ea"/>
              </a:rPr>
              <a:t>: 2021</a:t>
            </a:r>
            <a:r>
              <a:rPr lang="ko-KR" altLang="en-US" sz="3000" b="1" dirty="0">
                <a:latin typeface="+mn-ea"/>
              </a:rPr>
              <a:t>년 </a:t>
            </a:r>
            <a:r>
              <a:rPr lang="en-US" altLang="ko-KR" sz="3000" b="1" dirty="0">
                <a:latin typeface="+mn-ea"/>
              </a:rPr>
              <a:t>9</a:t>
            </a:r>
            <a:r>
              <a:rPr lang="ko-KR" altLang="en-US" sz="3000" b="1" dirty="0">
                <a:latin typeface="+mn-ea"/>
              </a:rPr>
              <a:t>월 </a:t>
            </a:r>
            <a:r>
              <a:rPr lang="en-US" altLang="ko-KR" sz="3000" b="1" dirty="0">
                <a:latin typeface="+mn-ea"/>
              </a:rPr>
              <a:t>10</a:t>
            </a:r>
            <a:r>
              <a:rPr lang="ko-KR" altLang="en-US" sz="3000" b="1" dirty="0">
                <a:latin typeface="+mn-ea"/>
              </a:rPr>
              <a:t>일</a:t>
            </a:r>
            <a:r>
              <a:rPr lang="en-US" altLang="ko-KR" sz="3000" b="1" dirty="0">
                <a:latin typeface="+mn-ea"/>
              </a:rPr>
              <a:t>(</a:t>
            </a:r>
            <a:r>
              <a:rPr lang="ko-KR" altLang="en-US" sz="3000" b="1" dirty="0">
                <a:latin typeface="+mn-ea"/>
              </a:rPr>
              <a:t>금</a:t>
            </a:r>
            <a:r>
              <a:rPr lang="en-US" altLang="ko-KR" sz="3000" b="1" dirty="0">
                <a:latin typeface="+mn-ea"/>
              </a:rPr>
              <a:t>) 10:00~17:00 </a:t>
            </a:r>
            <a:endParaRPr lang="ko-KR" altLang="en-US" sz="30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3000" b="1" dirty="0">
                <a:latin typeface="+mn-ea"/>
              </a:rPr>
              <a:t>     장소 </a:t>
            </a:r>
            <a:r>
              <a:rPr lang="en-US" altLang="ko-KR" sz="3000" b="1" dirty="0">
                <a:latin typeface="+mn-ea"/>
              </a:rPr>
              <a:t>: </a:t>
            </a:r>
            <a:r>
              <a:rPr lang="ko-KR" altLang="en-US" sz="3000" b="1" dirty="0" err="1">
                <a:latin typeface="+mn-ea"/>
              </a:rPr>
              <a:t>경주화백컨벤션센터</a:t>
            </a:r>
            <a:r>
              <a:rPr lang="en-US" altLang="ko-KR" sz="3000" b="1" dirty="0">
                <a:latin typeface="+mn-ea"/>
              </a:rPr>
              <a:t>(HICO) 1</a:t>
            </a:r>
            <a:r>
              <a:rPr lang="ko-KR" altLang="en-US" sz="3000" b="1" dirty="0">
                <a:latin typeface="+mn-ea"/>
              </a:rPr>
              <a:t>층</a:t>
            </a:r>
          </a:p>
          <a:p>
            <a:pPr fontAlgn="base">
              <a:lnSpc>
                <a:spcPct val="150000"/>
              </a:lnSpc>
            </a:pPr>
            <a:r>
              <a:rPr lang="ko-KR" altLang="en-US" sz="3000" b="1" dirty="0">
                <a:latin typeface="+mn-ea"/>
              </a:rPr>
              <a:t>     주최 </a:t>
            </a:r>
            <a:r>
              <a:rPr lang="en-US" altLang="ko-KR" sz="3000" b="1" dirty="0">
                <a:latin typeface="+mn-ea"/>
              </a:rPr>
              <a:t>: (</a:t>
            </a:r>
            <a:r>
              <a:rPr lang="ko-KR" altLang="en-US" sz="3000" b="1" dirty="0">
                <a:latin typeface="+mn-ea"/>
              </a:rPr>
              <a:t>사</a:t>
            </a:r>
            <a:r>
              <a:rPr lang="en-US" altLang="ko-KR" sz="3000" b="1" dirty="0">
                <a:latin typeface="+mn-ea"/>
              </a:rPr>
              <a:t>)</a:t>
            </a:r>
            <a:r>
              <a:rPr lang="ko-KR" altLang="en-US" sz="3000" b="1" dirty="0">
                <a:latin typeface="+mn-ea"/>
              </a:rPr>
              <a:t>문화재방재학회</a:t>
            </a:r>
            <a:endParaRPr lang="en-US" altLang="ko-KR" sz="3000" b="1" dirty="0">
              <a:latin typeface="+mn-ea"/>
            </a:endParaRPr>
          </a:p>
          <a:p>
            <a:pPr fontAlgn="base">
              <a:lnSpc>
                <a:spcPct val="150000"/>
              </a:lnSpc>
            </a:pPr>
            <a:endParaRPr lang="en-US" altLang="ko-KR" sz="900" b="1" dirty="0">
              <a:latin typeface="+mn-ea"/>
            </a:endParaRP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ko-KR" altLang="en-US" sz="2800" b="1" dirty="0">
                <a:latin typeface="+mn-ea"/>
              </a:rPr>
              <a:t>학회 홈페이지에 학술대회 논문발표 양식이 있으며 원고를 모집 중에 있습니다</a:t>
            </a:r>
            <a:r>
              <a:rPr lang="en-US" altLang="ko-KR" sz="2800" b="1" dirty="0">
                <a:latin typeface="+mn-ea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ko-KR" altLang="en-US" sz="2800" b="1" dirty="0">
                <a:latin typeface="+mn-ea"/>
              </a:rPr>
              <a:t>    많은 참여를 바랍니다</a:t>
            </a:r>
            <a:r>
              <a:rPr lang="en-US" altLang="ko-KR" sz="2800" b="1" dirty="0">
                <a:latin typeface="+mn-ea"/>
              </a:rPr>
              <a:t>.</a:t>
            </a:r>
            <a:endParaRPr lang="ko-KR" altLang="en-US" sz="3000" b="1" dirty="0"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383700" y="27497628"/>
            <a:ext cx="11937880" cy="7940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685800" indent="-68580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3600" b="1" dirty="0">
                <a:solidFill>
                  <a:srgbClr val="000099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장소 </a:t>
            </a:r>
            <a:r>
              <a:rPr lang="en-US" altLang="ko-KR" sz="3600" b="1" dirty="0">
                <a:solidFill>
                  <a:srgbClr val="000099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3600" b="1" dirty="0">
                <a:solidFill>
                  <a:srgbClr val="000099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경주시 </a:t>
            </a:r>
            <a:r>
              <a:rPr lang="ko-KR" altLang="en-US" sz="3600" b="1" dirty="0" err="1">
                <a:solidFill>
                  <a:srgbClr val="000099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보문로</a:t>
            </a:r>
            <a:r>
              <a:rPr lang="ko-KR" altLang="en-US" sz="3600" b="1" dirty="0">
                <a:solidFill>
                  <a:srgbClr val="000099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600" b="1" dirty="0">
                <a:solidFill>
                  <a:srgbClr val="000099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507 </a:t>
            </a:r>
            <a:r>
              <a:rPr lang="ko-KR" altLang="en-US" sz="3600" b="1" dirty="0" err="1">
                <a:solidFill>
                  <a:srgbClr val="000099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경주화백컨벤션센터</a:t>
            </a:r>
            <a:r>
              <a:rPr lang="en-US" altLang="ko-KR" sz="3600" b="1" dirty="0">
                <a:solidFill>
                  <a:srgbClr val="000099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HICO</a:t>
            </a:r>
          </a:p>
        </p:txBody>
      </p:sp>
    </p:spTree>
    <p:extLst>
      <p:ext uri="{BB962C8B-B14F-4D97-AF65-F5344CB8AC3E}">
        <p14:creationId xmlns:p14="http://schemas.microsoft.com/office/powerpoint/2010/main" val="26632339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트렉">
  <a:themeElements>
    <a:clrScheme name="트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트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트렉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664</TotalTime>
  <Words>175</Words>
  <Application>Microsoft Office PowerPoint</Application>
  <PresentationFormat>사용자 지정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1" baseType="lpstr">
      <vt:lpstr>HY강B</vt:lpstr>
      <vt:lpstr>HY견고딕</vt:lpstr>
      <vt:lpstr>HY헤드라인M</vt:lpstr>
      <vt:lpstr>굴림</vt:lpstr>
      <vt:lpstr>돋움</vt:lpstr>
      <vt:lpstr>Franklin Gothic Book</vt:lpstr>
      <vt:lpstr>Franklin Gothic Medium</vt:lpstr>
      <vt:lpstr>Wingdings</vt:lpstr>
      <vt:lpstr>Wingdings 2</vt:lpstr>
      <vt:lpstr>트렉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박 충희</cp:lastModifiedBy>
  <cp:revision>48</cp:revision>
  <dcterms:created xsi:type="dcterms:W3CDTF">2018-01-08T08:43:41Z</dcterms:created>
  <dcterms:modified xsi:type="dcterms:W3CDTF">2021-08-02T08:51:38Z</dcterms:modified>
</cp:coreProperties>
</file>